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7" r:id="rId8"/>
    <p:sldId id="263" r:id="rId9"/>
    <p:sldId id="270" r:id="rId10"/>
    <p:sldId id="264" r:id="rId11"/>
    <p:sldId id="268" r:id="rId12"/>
    <p:sldId id="269" r:id="rId13"/>
    <p:sldId id="259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94689"/>
  </p:normalViewPr>
  <p:slideViewPr>
    <p:cSldViewPr snapToGrid="0">
      <p:cViewPr varScale="1">
        <p:scale>
          <a:sx n="68" d="100"/>
          <a:sy n="68" d="100"/>
        </p:scale>
        <p:origin x="9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4/08/2025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4/08/2025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4/08/2025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4/08/2025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4/08/2025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4/08/2025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4/08/2025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3712"/>
            <a:ext cx="10070592" cy="3321872"/>
          </a:xfrm>
        </p:spPr>
        <p:txBody>
          <a:bodyPr anchor="ctr">
            <a:normAutofit fontScale="90000"/>
          </a:bodyPr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DATOS DE VIOLENCIA</a:t>
            </a:r>
            <a:b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b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REGIÓN PASCO </a:t>
            </a:r>
            <a:b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endParaRPr lang="es-PE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79F78-9C65-AE40-AAF8-1AE8C61CD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37492"/>
            <a:ext cx="9144000" cy="587090"/>
          </a:xfrm>
        </p:spPr>
        <p:txBody>
          <a:bodyPr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ENDES 2024 </a:t>
            </a:r>
            <a:r>
              <a:rPr lang="es-PE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- INEI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3786583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68" y="-1095130"/>
            <a:ext cx="2350478" cy="82736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5C61CB3C-0F39-C494-3CC9-F321EAA01016}"/>
              </a:ext>
            </a:extLst>
          </p:cNvPr>
          <p:cNvGrpSpPr/>
          <p:nvPr/>
        </p:nvGrpSpPr>
        <p:grpSpPr>
          <a:xfrm>
            <a:off x="234584" y="103785"/>
            <a:ext cx="11264347" cy="837760"/>
            <a:chOff x="234584" y="103785"/>
            <a:chExt cx="11264347" cy="837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50467EF-DA43-D6EF-57D6-D5E4B640E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584" y="227413"/>
              <a:ext cx="2578832" cy="62184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FD8109E-1D97-D815-C712-6F5588D3E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4018" y="118414"/>
              <a:ext cx="1251350" cy="82313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E50E1A2-4897-246B-31CA-9D2975966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37069" y="103785"/>
              <a:ext cx="1661862" cy="837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969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34" y="4412137"/>
            <a:ext cx="7665722" cy="1325563"/>
          </a:xfrm>
        </p:spPr>
        <p:txBody>
          <a:bodyPr>
            <a:normAutofit fontScale="90000"/>
          </a:bodyPr>
          <a:lstStyle/>
          <a:p>
            <a:r>
              <a:rPr lang="es-PE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POR TIPO DE VIOLENCIA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460802-039A-522F-A4B5-039301E38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4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988E6A-FF3C-37A6-BB4A-44F05E5EF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7" y="966002"/>
            <a:ext cx="11664542" cy="54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877029-FE52-22AB-8937-C30BBA2B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3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7565" y="3023388"/>
            <a:ext cx="3922643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415FC697-1218-A4C8-D91D-106F38CA2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6" y="105226"/>
            <a:ext cx="1126638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88" y="3273551"/>
            <a:ext cx="11476424" cy="2365675"/>
          </a:xfrm>
        </p:spPr>
        <p:txBody>
          <a:bodyPr>
            <a:normAutofit/>
          </a:bodyPr>
          <a:lstStyle/>
          <a:p>
            <a:pPr marL="457200" indent="-367030" algn="r">
              <a:lnSpc>
                <a:spcPct val="107000"/>
              </a:lnSpc>
            </a:pPr>
            <a:r>
              <a:rPr lang="es-P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POR TIPO DE VIOLENCIA </a:t>
            </a:r>
            <a:br>
              <a:rPr lang="es-PE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REGION </a:t>
            </a:r>
            <a:r>
              <a:rPr lang="es-P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PE" sz="6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995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Violencia Familiar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2081075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E1A121C4-74E9-E2D9-F533-75DEF76DF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04" y="-2615"/>
            <a:ext cx="11266384" cy="8352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273BF6-B122-2C95-0E9B-C389756BF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10" y="1659991"/>
            <a:ext cx="11596961" cy="50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5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56" y="867405"/>
            <a:ext cx="6262612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Violencia Física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DD13B8E-EED5-8E60-D3F4-9EBD7B06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6A0468-4E58-CD81-106F-0EB77F459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0" y="1688701"/>
            <a:ext cx="11580392" cy="49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168" y="829995"/>
            <a:ext cx="6262612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Violencia Psicológica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DD13B8E-EED5-8E60-D3F4-9EBD7B06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E30FA3-C0EE-1E80-6E29-E91649C9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9" y="1659989"/>
            <a:ext cx="11580393" cy="48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0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56" y="711897"/>
            <a:ext cx="6262612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Violencia Sexual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DD13B8E-EED5-8E60-D3F4-9EBD7B06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ED5A2E-DFB2-A19B-62AD-0E73D8A44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9" y="1627917"/>
            <a:ext cx="11664799" cy="49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2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34" y="4412137"/>
            <a:ext cx="7665722" cy="1325563"/>
          </a:xfrm>
        </p:spPr>
        <p:txBody>
          <a:bodyPr>
            <a:normAutofit fontScale="90000"/>
          </a:bodyPr>
          <a:lstStyle/>
          <a:p>
            <a:r>
              <a:rPr lang="es-PE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POR TIPO DE VIOLENCIA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B996B6-C5B9-EF03-9544-AB4547AEB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30"/>
            <a:ext cx="12192000" cy="68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62" y="839040"/>
            <a:ext cx="6491768" cy="761160"/>
          </a:xfrm>
        </p:spPr>
        <p:txBody>
          <a:bodyPr>
            <a:normAutofit fontScale="90000"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CANTIDAD DE FEMINICIDIO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DD13B8E-EED5-8E60-D3F4-9EBD7B06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307696-6E34-D5AA-6013-59EAF5F1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0" y="1600199"/>
            <a:ext cx="11749204" cy="49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3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BD2AD6-D9D7-03A5-525F-089631EE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389678-F388-6FDC-10D7-9FE241C3F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897" b="81949"/>
          <a:stretch/>
        </p:blipFill>
        <p:spPr>
          <a:xfrm>
            <a:off x="236470" y="840454"/>
            <a:ext cx="11955530" cy="59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09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43</Words>
  <Application>Microsoft Office PowerPoint</Application>
  <PresentationFormat>Panorámica</PresentationFormat>
  <Paragraphs>11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Poppins</vt:lpstr>
      <vt:lpstr>Tema de Office 2013 - 2022</vt:lpstr>
      <vt:lpstr>DATOS DE VIOLENCIA  REGIÓN PASCO  </vt:lpstr>
      <vt:lpstr> DATOS POR TIPO DE VIOLENCIA  EN LA REGION :</vt:lpstr>
      <vt:lpstr>Violencia Familiar</vt:lpstr>
      <vt:lpstr>Violencia Física</vt:lpstr>
      <vt:lpstr>Violencia Psicológica</vt:lpstr>
      <vt:lpstr>Violencia Sexual</vt:lpstr>
      <vt:lpstr>POR TIPO DE VIOLENCIA</vt:lpstr>
      <vt:lpstr>CANTIDAD DE FEMINICIDIO</vt:lpstr>
      <vt:lpstr>Presentación de PowerPoint</vt:lpstr>
      <vt:lpstr>POR TIPO DE VIOLENCIA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Roberto Flores Consiglieri</dc:creator>
  <cp:lastModifiedBy>Percy Jose Paredes Villarreal</cp:lastModifiedBy>
  <cp:revision>18</cp:revision>
  <dcterms:created xsi:type="dcterms:W3CDTF">2023-03-07T15:24:27Z</dcterms:created>
  <dcterms:modified xsi:type="dcterms:W3CDTF">2025-08-04T15:29:21Z</dcterms:modified>
</cp:coreProperties>
</file>